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147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FE848-4F55-4FDF-9175-A471BF8BC1A2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F172C-518B-481B-A8A0-59FD62B4365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480031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FE848-4F55-4FDF-9175-A471BF8BC1A2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F172C-518B-481B-A8A0-59FD62B4365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220158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FE848-4F55-4FDF-9175-A471BF8BC1A2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F172C-518B-481B-A8A0-59FD62B4365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535684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FE848-4F55-4FDF-9175-A471BF8BC1A2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F172C-518B-481B-A8A0-59FD62B4365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885446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FE848-4F55-4FDF-9175-A471BF8BC1A2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F172C-518B-481B-A8A0-59FD62B4365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013138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FE848-4F55-4FDF-9175-A471BF8BC1A2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F172C-518B-481B-A8A0-59FD62B4365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899515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FE848-4F55-4FDF-9175-A471BF8BC1A2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F172C-518B-481B-A8A0-59FD62B4365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25748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FE848-4F55-4FDF-9175-A471BF8BC1A2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F172C-518B-481B-A8A0-59FD62B4365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549400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FE848-4F55-4FDF-9175-A471BF8BC1A2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F172C-518B-481B-A8A0-59FD62B4365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97791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FE848-4F55-4FDF-9175-A471BF8BC1A2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F172C-518B-481B-A8A0-59FD62B4365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529135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FE848-4F55-4FDF-9175-A471BF8BC1A2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F172C-518B-481B-A8A0-59FD62B4365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214069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4FE848-4F55-4FDF-9175-A471BF8BC1A2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1F172C-518B-481B-A8A0-59FD62B4365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40654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DDDE579-7463-46C9-9E3A-A949F4EF384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685" b="14277"/>
          <a:stretch/>
        </p:blipFill>
        <p:spPr>
          <a:xfrm flipH="1">
            <a:off x="3252999" y="998565"/>
            <a:ext cx="3377681" cy="557756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822D04C-6C4C-4ACA-974A-AF81CB0FEC93}"/>
              </a:ext>
            </a:extLst>
          </p:cNvPr>
          <p:cNvSpPr txBox="1"/>
          <p:nvPr/>
        </p:nvSpPr>
        <p:spPr>
          <a:xfrm>
            <a:off x="3997576" y="1635673"/>
            <a:ext cx="232551" cy="3085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1</a:t>
            </a:r>
            <a:endParaRPr lang="en-IN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D568E5D-0707-4D59-986C-2EF1199A1B58}"/>
              </a:ext>
            </a:extLst>
          </p:cNvPr>
          <p:cNvSpPr txBox="1"/>
          <p:nvPr/>
        </p:nvSpPr>
        <p:spPr>
          <a:xfrm>
            <a:off x="4224676" y="1635673"/>
            <a:ext cx="232551" cy="3085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2</a:t>
            </a:r>
            <a:endParaRPr lang="en-IN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9DE1538-FA71-4139-B7B8-6D294A036480}"/>
              </a:ext>
            </a:extLst>
          </p:cNvPr>
          <p:cNvSpPr txBox="1"/>
          <p:nvPr/>
        </p:nvSpPr>
        <p:spPr>
          <a:xfrm>
            <a:off x="4441724" y="1635673"/>
            <a:ext cx="232551" cy="3085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3</a:t>
            </a:r>
            <a:endParaRPr lang="en-IN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E21C542-F961-4DF0-8B6B-288D4863E620}"/>
              </a:ext>
            </a:extLst>
          </p:cNvPr>
          <p:cNvSpPr txBox="1"/>
          <p:nvPr/>
        </p:nvSpPr>
        <p:spPr>
          <a:xfrm>
            <a:off x="4650762" y="1635673"/>
            <a:ext cx="232551" cy="3085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dirty="0">
                <a:latin typeface="Arial" pitchFamily="34" charset="0"/>
                <a:cs typeface="Arial" pitchFamily="34" charset="0"/>
              </a:rPr>
              <a:t>4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9333DB0-5F48-4CA0-820E-CED293778238}"/>
              </a:ext>
            </a:extLst>
          </p:cNvPr>
          <p:cNvSpPr txBox="1"/>
          <p:nvPr/>
        </p:nvSpPr>
        <p:spPr>
          <a:xfrm>
            <a:off x="4836803" y="1635673"/>
            <a:ext cx="232551" cy="3085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dirty="0">
                <a:latin typeface="Arial" pitchFamily="34" charset="0"/>
                <a:cs typeface="Arial" pitchFamily="34" charset="0"/>
              </a:rPr>
              <a:t>5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70B433F-E352-422F-8A75-7555E20D76AB}"/>
              </a:ext>
            </a:extLst>
          </p:cNvPr>
          <p:cNvSpPr txBox="1"/>
          <p:nvPr/>
        </p:nvSpPr>
        <p:spPr>
          <a:xfrm>
            <a:off x="5015351" y="1635673"/>
            <a:ext cx="232551" cy="3085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6</a:t>
            </a:r>
            <a:endParaRPr lang="en-IN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5">
            <a:extLst>
              <a:ext uri="{FF2B5EF4-FFF2-40B4-BE49-F238E27FC236}">
                <a16:creationId xmlns:a16="http://schemas.microsoft.com/office/drawing/2014/main" id="{5F056728-5ACC-4050-9B3D-F4628AEBBA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7667" y="1416313"/>
            <a:ext cx="79669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Beads ctrl</a:t>
            </a: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5">
            <a:extLst>
              <a:ext uri="{FF2B5EF4-FFF2-40B4-BE49-F238E27FC236}">
                <a16:creationId xmlns:a16="http://schemas.microsoft.com/office/drawing/2014/main" id="{DE738F41-CC90-4C45-B56C-E91F0D6728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86303" y="1172429"/>
            <a:ext cx="872561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IP Endo G</a:t>
            </a: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CCAAE16-7287-4FF6-8FD5-01601CC83CD1}"/>
              </a:ext>
            </a:extLst>
          </p:cNvPr>
          <p:cNvSpPr txBox="1"/>
          <p:nvPr/>
        </p:nvSpPr>
        <p:spPr>
          <a:xfrm>
            <a:off x="4651668" y="1146423"/>
            <a:ext cx="232551" cy="3085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+</a:t>
            </a:r>
            <a:endParaRPr lang="en-IN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65F4B4C-038A-4E9F-9874-CB0997301C8B}"/>
              </a:ext>
            </a:extLst>
          </p:cNvPr>
          <p:cNvSpPr txBox="1"/>
          <p:nvPr/>
        </p:nvSpPr>
        <p:spPr>
          <a:xfrm>
            <a:off x="4619592" y="1377734"/>
            <a:ext cx="232551" cy="3085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-</a:t>
            </a:r>
            <a:endParaRPr lang="en-IN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7A93057-CF3E-4C1E-AAF5-C0D65AF494ED}"/>
              </a:ext>
            </a:extLst>
          </p:cNvPr>
          <p:cNvSpPr txBox="1"/>
          <p:nvPr/>
        </p:nvSpPr>
        <p:spPr>
          <a:xfrm>
            <a:off x="4819466" y="1146423"/>
            <a:ext cx="232551" cy="3085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+</a:t>
            </a:r>
            <a:endParaRPr lang="en-IN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EDF440D-C237-4A3A-8C20-CF488AD728AA}"/>
              </a:ext>
            </a:extLst>
          </p:cNvPr>
          <p:cNvSpPr txBox="1"/>
          <p:nvPr/>
        </p:nvSpPr>
        <p:spPr>
          <a:xfrm>
            <a:off x="4833901" y="1377734"/>
            <a:ext cx="232551" cy="3085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-</a:t>
            </a:r>
            <a:endParaRPr lang="en-IN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CEB8A06-CA3E-440D-8629-D49B2004516F}"/>
              </a:ext>
            </a:extLst>
          </p:cNvPr>
          <p:cNvSpPr txBox="1"/>
          <p:nvPr/>
        </p:nvSpPr>
        <p:spPr>
          <a:xfrm>
            <a:off x="5005507" y="1146423"/>
            <a:ext cx="232551" cy="3085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+</a:t>
            </a:r>
            <a:endParaRPr lang="en-IN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8C2884D-9824-465D-8626-774E6AF797A2}"/>
              </a:ext>
            </a:extLst>
          </p:cNvPr>
          <p:cNvSpPr txBox="1"/>
          <p:nvPr/>
        </p:nvSpPr>
        <p:spPr>
          <a:xfrm>
            <a:off x="5019942" y="1377734"/>
            <a:ext cx="232551" cy="3085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-</a:t>
            </a:r>
            <a:endParaRPr lang="en-IN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05FC30C-3742-4017-B55C-DD17B97E9926}"/>
              </a:ext>
            </a:extLst>
          </p:cNvPr>
          <p:cNvSpPr txBox="1"/>
          <p:nvPr/>
        </p:nvSpPr>
        <p:spPr>
          <a:xfrm>
            <a:off x="4236556" y="1146423"/>
            <a:ext cx="232551" cy="3085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-</a:t>
            </a:r>
            <a:endParaRPr lang="en-IN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DFBB611-F3F0-406C-B7D7-9C0B3F6A71C9}"/>
              </a:ext>
            </a:extLst>
          </p:cNvPr>
          <p:cNvSpPr txBox="1"/>
          <p:nvPr/>
        </p:nvSpPr>
        <p:spPr>
          <a:xfrm>
            <a:off x="4235487" y="1377734"/>
            <a:ext cx="232551" cy="3085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-</a:t>
            </a:r>
            <a:endParaRPr lang="en-IN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B83678F-3752-43CB-B202-671C302E20E6}"/>
              </a:ext>
            </a:extLst>
          </p:cNvPr>
          <p:cNvSpPr txBox="1"/>
          <p:nvPr/>
        </p:nvSpPr>
        <p:spPr>
          <a:xfrm>
            <a:off x="5516319" y="1644466"/>
            <a:ext cx="232551" cy="3085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dirty="0">
                <a:latin typeface="Arial" pitchFamily="34" charset="0"/>
                <a:cs typeface="Arial" pitchFamily="34" charset="0"/>
              </a:rPr>
              <a:t>7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9EEF27B-FA3B-4A32-9949-A3EA7F52055B}"/>
              </a:ext>
            </a:extLst>
          </p:cNvPr>
          <p:cNvSpPr txBox="1"/>
          <p:nvPr/>
        </p:nvSpPr>
        <p:spPr>
          <a:xfrm>
            <a:off x="4446015" y="1146423"/>
            <a:ext cx="232551" cy="3085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-</a:t>
            </a:r>
            <a:endParaRPr lang="en-IN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439F519-AFBE-484E-8987-EC0C5DD125B6}"/>
              </a:ext>
            </a:extLst>
          </p:cNvPr>
          <p:cNvSpPr txBox="1"/>
          <p:nvPr/>
        </p:nvSpPr>
        <p:spPr>
          <a:xfrm>
            <a:off x="4413939" y="1377734"/>
            <a:ext cx="232551" cy="3085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+</a:t>
            </a:r>
            <a:endParaRPr lang="en-IN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8989C7C-B443-4555-905F-6065EB5191DC}"/>
              </a:ext>
            </a:extLst>
          </p:cNvPr>
          <p:cNvSpPr txBox="1"/>
          <p:nvPr/>
        </p:nvSpPr>
        <p:spPr>
          <a:xfrm>
            <a:off x="4011919" y="1146423"/>
            <a:ext cx="232551" cy="3085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-</a:t>
            </a:r>
            <a:endParaRPr lang="en-IN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1442F0D-AFF4-4050-AEC2-13E867189971}"/>
              </a:ext>
            </a:extLst>
          </p:cNvPr>
          <p:cNvSpPr txBox="1"/>
          <p:nvPr/>
        </p:nvSpPr>
        <p:spPr>
          <a:xfrm>
            <a:off x="4010850" y="1377734"/>
            <a:ext cx="232551" cy="3085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-</a:t>
            </a:r>
            <a:endParaRPr lang="en-IN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9C02A36-249A-4502-8DE9-374708F06E64}"/>
              </a:ext>
            </a:extLst>
          </p:cNvPr>
          <p:cNvSpPr txBox="1"/>
          <p:nvPr/>
        </p:nvSpPr>
        <p:spPr>
          <a:xfrm>
            <a:off x="4009310" y="6036305"/>
            <a:ext cx="232551" cy="3085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1</a:t>
            </a:r>
            <a:endParaRPr lang="en-IN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267121F-D63C-4929-8CA4-265105B55210}"/>
              </a:ext>
            </a:extLst>
          </p:cNvPr>
          <p:cNvSpPr txBox="1"/>
          <p:nvPr/>
        </p:nvSpPr>
        <p:spPr>
          <a:xfrm>
            <a:off x="4189755" y="6036305"/>
            <a:ext cx="232551" cy="3085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2</a:t>
            </a:r>
            <a:endParaRPr lang="en-IN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AD13963C-55FB-430B-9B6C-5A34F37B6993}"/>
              </a:ext>
            </a:extLst>
          </p:cNvPr>
          <p:cNvSpPr txBox="1"/>
          <p:nvPr/>
        </p:nvSpPr>
        <p:spPr>
          <a:xfrm>
            <a:off x="4406803" y="6036305"/>
            <a:ext cx="232551" cy="3085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3</a:t>
            </a:r>
            <a:endParaRPr lang="en-IN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795F96C-D0F3-41E7-A2E3-E123D85F0163}"/>
              </a:ext>
            </a:extLst>
          </p:cNvPr>
          <p:cNvSpPr txBox="1"/>
          <p:nvPr/>
        </p:nvSpPr>
        <p:spPr>
          <a:xfrm>
            <a:off x="4615840" y="6036305"/>
            <a:ext cx="232551" cy="3085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dirty="0">
                <a:latin typeface="Arial" pitchFamily="34" charset="0"/>
                <a:cs typeface="Arial" pitchFamily="34" charset="0"/>
              </a:rPr>
              <a:t>4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1E195EF-696A-42D3-9BAE-83E61B1D9E59}"/>
              </a:ext>
            </a:extLst>
          </p:cNvPr>
          <p:cNvSpPr txBox="1"/>
          <p:nvPr/>
        </p:nvSpPr>
        <p:spPr>
          <a:xfrm>
            <a:off x="4801881" y="6036305"/>
            <a:ext cx="232551" cy="3085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dirty="0">
                <a:latin typeface="Arial" pitchFamily="34" charset="0"/>
                <a:cs typeface="Arial" pitchFamily="34" charset="0"/>
              </a:rPr>
              <a:t>5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C53755F-AC32-4DFF-AFFF-439EC594DE27}"/>
              </a:ext>
            </a:extLst>
          </p:cNvPr>
          <p:cNvSpPr txBox="1"/>
          <p:nvPr/>
        </p:nvSpPr>
        <p:spPr>
          <a:xfrm>
            <a:off x="4980429" y="6036305"/>
            <a:ext cx="232551" cy="3085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6</a:t>
            </a:r>
            <a:endParaRPr lang="en-IN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B560C2CB-F8FA-4C52-B6E5-37D5DBE2B029}"/>
              </a:ext>
            </a:extLst>
          </p:cNvPr>
          <p:cNvSpPr txBox="1"/>
          <p:nvPr/>
        </p:nvSpPr>
        <p:spPr>
          <a:xfrm>
            <a:off x="5905627" y="4376031"/>
            <a:ext cx="427136" cy="3085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50</a:t>
            </a:r>
            <a:endParaRPr lang="en-IN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075110E3-FC83-433B-9998-A1E87D1666F5}"/>
              </a:ext>
            </a:extLst>
          </p:cNvPr>
          <p:cNvSpPr txBox="1"/>
          <p:nvPr/>
        </p:nvSpPr>
        <p:spPr>
          <a:xfrm>
            <a:off x="5886965" y="3330555"/>
            <a:ext cx="735621" cy="3085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100</a:t>
            </a:r>
            <a:endParaRPr lang="en-IN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53EBBE30-3E51-4C21-A466-084297843C3E}"/>
              </a:ext>
            </a:extLst>
          </p:cNvPr>
          <p:cNvSpPr txBox="1"/>
          <p:nvPr/>
        </p:nvSpPr>
        <p:spPr>
          <a:xfrm>
            <a:off x="5865450" y="2866385"/>
            <a:ext cx="735621" cy="3085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150</a:t>
            </a:r>
            <a:endParaRPr lang="en-IN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660CBB18-7A6B-4B01-AFA5-03EF315BB447}"/>
              </a:ext>
            </a:extLst>
          </p:cNvPr>
          <p:cNvSpPr txBox="1"/>
          <p:nvPr/>
        </p:nvSpPr>
        <p:spPr>
          <a:xfrm>
            <a:off x="5736904" y="2174417"/>
            <a:ext cx="735621" cy="3085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350 </a:t>
            </a:r>
            <a:r>
              <a:rPr lang="en-US" sz="1400" dirty="0" err="1">
                <a:latin typeface="Arial" pitchFamily="34" charset="0"/>
                <a:cs typeface="Arial" pitchFamily="34" charset="0"/>
              </a:rPr>
              <a:t>nt</a:t>
            </a:r>
            <a:endParaRPr lang="en-IN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9D1382E-C175-4D33-87DE-3BD94BA2C7BA}"/>
              </a:ext>
            </a:extLst>
          </p:cNvPr>
          <p:cNvSpPr txBox="1"/>
          <p:nvPr/>
        </p:nvSpPr>
        <p:spPr>
          <a:xfrm>
            <a:off x="5592243" y="6026373"/>
            <a:ext cx="232551" cy="3085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dirty="0">
                <a:latin typeface="Arial" pitchFamily="34" charset="0"/>
                <a:cs typeface="Arial" pitchFamily="34" charset="0"/>
              </a:rPr>
              <a:t>7</a:t>
            </a:r>
          </a:p>
        </p:txBody>
      </p:sp>
      <p:sp>
        <p:nvSpPr>
          <p:cNvPr id="55" name="Rectangle 5">
            <a:extLst>
              <a:ext uri="{FF2B5EF4-FFF2-40B4-BE49-F238E27FC236}">
                <a16:creationId xmlns:a16="http://schemas.microsoft.com/office/drawing/2014/main" id="{49CB442A-E3AA-4E23-8644-B1E603778B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99249" y="928545"/>
            <a:ext cx="68187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IEndo</a:t>
            </a:r>
            <a:r>
              <a:rPr kumimoji="0" lang="en-US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G</a:t>
            </a: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69552F46-E785-49C1-9EFD-9BED664579F5}"/>
              </a:ext>
            </a:extLst>
          </p:cNvPr>
          <p:cNvSpPr txBox="1"/>
          <p:nvPr/>
        </p:nvSpPr>
        <p:spPr>
          <a:xfrm>
            <a:off x="4626785" y="897604"/>
            <a:ext cx="232551" cy="3085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-</a:t>
            </a:r>
            <a:endParaRPr lang="en-IN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F8CFA5B1-CA4C-4F69-B690-2B97E927633C}"/>
              </a:ext>
            </a:extLst>
          </p:cNvPr>
          <p:cNvSpPr txBox="1"/>
          <p:nvPr/>
        </p:nvSpPr>
        <p:spPr>
          <a:xfrm>
            <a:off x="4794583" y="897604"/>
            <a:ext cx="232551" cy="3085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+</a:t>
            </a:r>
            <a:endParaRPr lang="en-IN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98F9872C-C9FB-4337-89EF-D19502DA2A3D}"/>
              </a:ext>
            </a:extLst>
          </p:cNvPr>
          <p:cNvSpPr txBox="1"/>
          <p:nvPr/>
        </p:nvSpPr>
        <p:spPr>
          <a:xfrm>
            <a:off x="4980624" y="897604"/>
            <a:ext cx="232551" cy="3085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+</a:t>
            </a:r>
            <a:endParaRPr lang="en-IN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A12F2FF7-D1A0-487C-984F-DF06FEA76380}"/>
              </a:ext>
            </a:extLst>
          </p:cNvPr>
          <p:cNvSpPr txBox="1"/>
          <p:nvPr/>
        </p:nvSpPr>
        <p:spPr>
          <a:xfrm>
            <a:off x="4211673" y="897604"/>
            <a:ext cx="232551" cy="3085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-</a:t>
            </a:r>
            <a:endParaRPr lang="en-IN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F9F373B7-8D66-45BF-912A-FAE6B0283C81}"/>
              </a:ext>
            </a:extLst>
          </p:cNvPr>
          <p:cNvSpPr txBox="1"/>
          <p:nvPr/>
        </p:nvSpPr>
        <p:spPr>
          <a:xfrm>
            <a:off x="4421132" y="897604"/>
            <a:ext cx="232551" cy="3085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-</a:t>
            </a:r>
            <a:endParaRPr lang="en-IN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E2505610-E357-45A8-99BA-99D40F761E49}"/>
              </a:ext>
            </a:extLst>
          </p:cNvPr>
          <p:cNvSpPr txBox="1"/>
          <p:nvPr/>
        </p:nvSpPr>
        <p:spPr>
          <a:xfrm>
            <a:off x="3987036" y="897604"/>
            <a:ext cx="232551" cy="3085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-</a:t>
            </a:r>
            <a:endParaRPr lang="en-IN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TextBox 11">
            <a:extLst>
              <a:ext uri="{FF2B5EF4-FFF2-40B4-BE49-F238E27FC236}">
                <a16:creationId xmlns:a16="http://schemas.microsoft.com/office/drawing/2014/main" id="{A301CE9F-5854-4299-8A30-F26C4C8BC1CC}"/>
              </a:ext>
            </a:extLst>
          </p:cNvPr>
          <p:cNvSpPr txBox="1"/>
          <p:nvPr/>
        </p:nvSpPr>
        <p:spPr>
          <a:xfrm>
            <a:off x="670434" y="267544"/>
            <a:ext cx="8193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Primer extension on reconstitution of cleavage using IP extracts and purified Endo G</a:t>
            </a:r>
            <a:endParaRPr lang="en-IN" b="1" dirty="0"/>
          </a:p>
        </p:txBody>
      </p:sp>
    </p:spTree>
    <p:extLst>
      <p:ext uri="{BB962C8B-B14F-4D97-AF65-F5344CB8AC3E}">
        <p14:creationId xmlns:p14="http://schemas.microsoft.com/office/powerpoint/2010/main" val="40864250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</TotalTime>
  <Words>57</Words>
  <Application>Microsoft Office PowerPoint</Application>
  <PresentationFormat>On-screen Show (4:3)</PresentationFormat>
  <Paragraphs>40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Sumedha Dahal</dc:creator>
  <cp:lastModifiedBy>Sumedha Dahal</cp:lastModifiedBy>
  <cp:revision>4</cp:revision>
  <dcterms:created xsi:type="dcterms:W3CDTF">2021-05-23T16:28:39Z</dcterms:created>
  <dcterms:modified xsi:type="dcterms:W3CDTF">2021-05-23T16:51:17Z</dcterms:modified>
</cp:coreProperties>
</file>